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5"/>
  </p:notesMasterIdLst>
  <p:sldIdLst>
    <p:sldId id="256" r:id="rId2"/>
    <p:sldId id="257" r:id="rId3"/>
    <p:sldId id="258" r:id="rId4"/>
    <p:sldId id="322" r:id="rId5"/>
    <p:sldId id="323" r:id="rId6"/>
    <p:sldId id="324" r:id="rId7"/>
    <p:sldId id="261" r:id="rId8"/>
    <p:sldId id="260" r:id="rId9"/>
    <p:sldId id="262" r:id="rId10"/>
    <p:sldId id="266" r:id="rId11"/>
    <p:sldId id="264" r:id="rId12"/>
    <p:sldId id="284" r:id="rId13"/>
    <p:sldId id="285" r:id="rId14"/>
  </p:sldIdLst>
  <p:sldSz cx="9144000" cy="5143500" type="screen16x9"/>
  <p:notesSz cx="6858000" cy="9144000"/>
  <p:embeddedFontLst>
    <p:embeddedFont>
      <p:font typeface="Pangolin" panose="020B0604020202020204" charset="0"/>
      <p:regular r:id="rId16"/>
    </p:embeddedFont>
    <p:embeddedFont>
      <p:font typeface="Inconsolata"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Carolina Haustein" initials="MC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A285F46-B428-4ADA-BD8E-4313C496D7B2}">
  <a:tblStyle styleId="{1A285F46-B428-4ADA-BD8E-4313C496D7B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6" autoAdjust="0"/>
    <p:restoredTop sz="82683" autoAdjust="0"/>
  </p:normalViewPr>
  <p:slideViewPr>
    <p:cSldViewPr>
      <p:cViewPr varScale="1">
        <p:scale>
          <a:sx n="75" d="100"/>
          <a:sy n="75" d="100"/>
        </p:scale>
        <p:origin x="-114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37721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3600">
                <a:solidFill>
                  <a:srgbClr val="0B5394"/>
                </a:solidFill>
                <a:latin typeface="Pangolin"/>
                <a:ea typeface="Pangolin"/>
                <a:cs typeface="Pangolin"/>
                <a:sym typeface="Pango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body" idx="1"/>
          </p:nvPr>
        </p:nvSpPr>
        <p:spPr>
          <a:xfrm>
            <a:off x="962850" y="876850"/>
            <a:ext cx="4955700" cy="819900"/>
          </a:xfrm>
          <a:prstGeom prst="rect">
            <a:avLst/>
          </a:prstGeom>
        </p:spPr>
        <p:txBody>
          <a:bodyPr spcFirstLastPara="1" wrap="square" lIns="91425" tIns="91425" rIns="91425" bIns="91425" anchor="t" anchorCtr="0"/>
          <a:lstStyle>
            <a:lvl1pPr marL="457200" lvl="0" indent="-419100" rtl="0">
              <a:lnSpc>
                <a:spcPct val="130000"/>
              </a:lnSpc>
              <a:spcBef>
                <a:spcPts val="0"/>
              </a:spcBef>
              <a:spcAft>
                <a:spcPts val="0"/>
              </a:spcAft>
              <a:buSzPts val="3000"/>
              <a:buChar char="✗"/>
              <a:defRPr sz="3000" i="1"/>
            </a:lvl1pPr>
            <a:lvl2pPr marL="914400" lvl="1" indent="-419100" rtl="0">
              <a:lnSpc>
                <a:spcPct val="130000"/>
              </a:lnSpc>
              <a:spcBef>
                <a:spcPts val="0"/>
              </a:spcBef>
              <a:spcAft>
                <a:spcPts val="0"/>
              </a:spcAft>
              <a:buSzPts val="3000"/>
              <a:buChar char="✗"/>
              <a:defRPr sz="3000" i="1"/>
            </a:lvl2pPr>
            <a:lvl3pPr marL="1371600" lvl="2" indent="-419100" rtl="0">
              <a:lnSpc>
                <a:spcPct val="130000"/>
              </a:lnSpc>
              <a:spcBef>
                <a:spcPts val="0"/>
              </a:spcBef>
              <a:spcAft>
                <a:spcPts val="0"/>
              </a:spcAft>
              <a:buSzPts val="3000"/>
              <a:buChar char="✗"/>
              <a:defRPr sz="3000" i="1"/>
            </a:lvl3pPr>
            <a:lvl4pPr marL="1828800" lvl="3" indent="-419100" rtl="0">
              <a:lnSpc>
                <a:spcPct val="130000"/>
              </a:lnSpc>
              <a:spcBef>
                <a:spcPts val="0"/>
              </a:spcBef>
              <a:spcAft>
                <a:spcPts val="0"/>
              </a:spcAft>
              <a:buSzPts val="3000"/>
              <a:buChar char="✗"/>
              <a:defRPr sz="3000" i="1"/>
            </a:lvl4pPr>
            <a:lvl5pPr marL="2286000" lvl="4" indent="-419100" rtl="0">
              <a:lnSpc>
                <a:spcPct val="130000"/>
              </a:lnSpc>
              <a:spcBef>
                <a:spcPts val="0"/>
              </a:spcBef>
              <a:spcAft>
                <a:spcPts val="0"/>
              </a:spcAft>
              <a:buSzPts val="3000"/>
              <a:buChar char="✗"/>
              <a:defRPr sz="3000" i="1"/>
            </a:lvl5pPr>
            <a:lvl6pPr marL="2743200" lvl="5" indent="-419100" rtl="0">
              <a:lnSpc>
                <a:spcPct val="130000"/>
              </a:lnSpc>
              <a:spcBef>
                <a:spcPts val="0"/>
              </a:spcBef>
              <a:spcAft>
                <a:spcPts val="0"/>
              </a:spcAft>
              <a:buSzPts val="3000"/>
              <a:buChar char="✗"/>
              <a:defRPr sz="3000" i="1"/>
            </a:lvl6pPr>
            <a:lvl7pPr marL="3200400" lvl="6" indent="-419100" rtl="0">
              <a:lnSpc>
                <a:spcPct val="130000"/>
              </a:lnSpc>
              <a:spcBef>
                <a:spcPts val="0"/>
              </a:spcBef>
              <a:spcAft>
                <a:spcPts val="0"/>
              </a:spcAft>
              <a:buSzPts val="3000"/>
              <a:buChar char="✗"/>
              <a:defRPr sz="3000" i="1"/>
            </a:lvl7pPr>
            <a:lvl8pPr marL="3657600" lvl="7" indent="-419100" rtl="0">
              <a:lnSpc>
                <a:spcPct val="130000"/>
              </a:lnSpc>
              <a:spcBef>
                <a:spcPts val="0"/>
              </a:spcBef>
              <a:spcAft>
                <a:spcPts val="0"/>
              </a:spcAft>
              <a:buSzPts val="3000"/>
              <a:buChar char="✗"/>
              <a:defRPr sz="3000" i="1"/>
            </a:lvl8pPr>
            <a:lvl9pPr marL="4114800" lvl="8" indent="-419100">
              <a:lnSpc>
                <a:spcPct val="130000"/>
              </a:lnSpc>
              <a:spcBef>
                <a:spcPts val="0"/>
              </a:spcBef>
              <a:spcAft>
                <a:spcPts val="0"/>
              </a:spcAft>
              <a:buSzPts val="3000"/>
              <a:buChar char="✗"/>
              <a:defRPr sz="3000" i="1"/>
            </a:lvl9pPr>
          </a:lstStyle>
          <a:p>
            <a:endParaRPr/>
          </a:p>
        </p:txBody>
      </p:sp>
      <p:sp>
        <p:nvSpPr>
          <p:cNvPr id="16" name="Google Shape;16;p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5"/>
          <p:cNvSpPr txBox="1">
            <a:spLocks noGrp="1"/>
          </p:cNvSpPr>
          <p:nvPr>
            <p:ph type="body" idx="1"/>
          </p:nvPr>
        </p:nvSpPr>
        <p:spPr>
          <a:xfrm>
            <a:off x="866375" y="1304543"/>
            <a:ext cx="5626200" cy="3063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66375" y="642310"/>
            <a:ext cx="3966600" cy="857400"/>
          </a:xfrm>
          <a:prstGeom prst="rect">
            <a:avLst/>
          </a:prstGeom>
        </p:spPr>
        <p:txBody>
          <a:bodyPr spcFirstLastPara="1" wrap="square" lIns="91425" tIns="91425" rIns="91425" bIns="91425" anchor="b" anchorCtr="0"/>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3" name="Google Shape;23;p6"/>
          <p:cNvSpPr txBox="1">
            <a:spLocks noGrp="1"/>
          </p:cNvSpPr>
          <p:nvPr>
            <p:ph type="body" idx="1"/>
          </p:nvPr>
        </p:nvSpPr>
        <p:spPr>
          <a:xfrm>
            <a:off x="866375" y="1609350"/>
            <a:ext cx="3966600" cy="28335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866375"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8" name="Google Shape;28;p7"/>
          <p:cNvSpPr txBox="1">
            <a:spLocks noGrp="1"/>
          </p:cNvSpPr>
          <p:nvPr>
            <p:ph type="body" idx="2"/>
          </p:nvPr>
        </p:nvSpPr>
        <p:spPr>
          <a:xfrm>
            <a:off x="3761704" y="1310800"/>
            <a:ext cx="2730900" cy="30426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9" name="Google Shape;29;p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66375" y="358375"/>
            <a:ext cx="7567800" cy="857400"/>
          </a:xfrm>
          <a:prstGeom prst="rect">
            <a:avLst/>
          </a:prstGeom>
        </p:spPr>
        <p:txBody>
          <a:bodyPr spcFirstLastPara="1" wrap="square" lIns="91425" tIns="91425" rIns="91425" bIns="91425" anchor="b"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8"/>
          <p:cNvSpPr txBox="1">
            <a:spLocks noGrp="1"/>
          </p:cNvSpPr>
          <p:nvPr>
            <p:ph type="body" idx="1"/>
          </p:nvPr>
        </p:nvSpPr>
        <p:spPr>
          <a:xfrm>
            <a:off x="866375"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3" name="Google Shape;33;p8"/>
          <p:cNvSpPr txBox="1">
            <a:spLocks noGrp="1"/>
          </p:cNvSpPr>
          <p:nvPr>
            <p:ph type="body" idx="2"/>
          </p:nvPr>
        </p:nvSpPr>
        <p:spPr>
          <a:xfrm>
            <a:off x="3430687"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4" name="Google Shape;34;p8"/>
          <p:cNvSpPr txBox="1">
            <a:spLocks noGrp="1"/>
          </p:cNvSpPr>
          <p:nvPr>
            <p:ph type="body" idx="3"/>
          </p:nvPr>
        </p:nvSpPr>
        <p:spPr>
          <a:xfrm>
            <a:off x="5994999" y="1331673"/>
            <a:ext cx="2439300" cy="3152700"/>
          </a:xfrm>
          <a:prstGeom prst="rect">
            <a:avLst/>
          </a:prstGeom>
        </p:spPr>
        <p:txBody>
          <a:bodyPr spcFirstLastPara="1" wrap="square" lIns="91425" tIns="91425" rIns="91425" bIns="91425" anchor="t" anchorCtr="0"/>
          <a:lstStyle>
            <a:lvl1pPr marL="457200" lvl="0" indent="-330200" rtl="0">
              <a:lnSpc>
                <a:spcPct val="120000"/>
              </a:lnSpc>
              <a:spcBef>
                <a:spcPts val="0"/>
              </a:spcBef>
              <a:spcAft>
                <a:spcPts val="0"/>
              </a:spcAft>
              <a:buSzPts val="1600"/>
              <a:buChar char="✗"/>
              <a:defRPr sz="1600"/>
            </a:lvl1pPr>
            <a:lvl2pPr marL="914400" lvl="1" indent="-330200" rtl="0">
              <a:lnSpc>
                <a:spcPct val="120000"/>
              </a:lnSpc>
              <a:spcBef>
                <a:spcPts val="0"/>
              </a:spcBef>
              <a:spcAft>
                <a:spcPts val="0"/>
              </a:spcAft>
              <a:buSzPts val="1600"/>
              <a:buChar char="✗"/>
              <a:defRPr sz="1600"/>
            </a:lvl2pPr>
            <a:lvl3pPr marL="1371600" lvl="2" indent="-330200" rtl="0">
              <a:lnSpc>
                <a:spcPct val="120000"/>
              </a:lnSpc>
              <a:spcBef>
                <a:spcPts val="0"/>
              </a:spcBef>
              <a:spcAft>
                <a:spcPts val="0"/>
              </a:spcAft>
              <a:buSzPts val="1600"/>
              <a:buChar char="✗"/>
              <a:defRPr sz="1600"/>
            </a:lvl3pPr>
            <a:lvl4pPr marL="1828800" lvl="3" indent="-330200" rtl="0">
              <a:lnSpc>
                <a:spcPct val="120000"/>
              </a:lnSpc>
              <a:spcBef>
                <a:spcPts val="0"/>
              </a:spcBef>
              <a:spcAft>
                <a:spcPts val="0"/>
              </a:spcAft>
              <a:buSzPts val="1600"/>
              <a:buChar char="✗"/>
              <a:defRPr sz="1600"/>
            </a:lvl4pPr>
            <a:lvl5pPr marL="2286000" lvl="4" indent="-330200" rtl="0">
              <a:lnSpc>
                <a:spcPct val="120000"/>
              </a:lnSpc>
              <a:spcBef>
                <a:spcPts val="0"/>
              </a:spcBef>
              <a:spcAft>
                <a:spcPts val="0"/>
              </a:spcAft>
              <a:buSzPts val="1600"/>
              <a:buChar char="✗"/>
              <a:defRPr sz="1600"/>
            </a:lvl5pPr>
            <a:lvl6pPr marL="2743200" lvl="5" indent="-330200" rtl="0">
              <a:lnSpc>
                <a:spcPct val="120000"/>
              </a:lnSpc>
              <a:spcBef>
                <a:spcPts val="0"/>
              </a:spcBef>
              <a:spcAft>
                <a:spcPts val="0"/>
              </a:spcAft>
              <a:buSzPts val="1600"/>
              <a:buChar char="✗"/>
              <a:defRPr sz="1600"/>
            </a:lvl6pPr>
            <a:lvl7pPr marL="3200400" lvl="6" indent="-330200" rtl="0">
              <a:lnSpc>
                <a:spcPct val="120000"/>
              </a:lnSpc>
              <a:spcBef>
                <a:spcPts val="0"/>
              </a:spcBef>
              <a:spcAft>
                <a:spcPts val="0"/>
              </a:spcAft>
              <a:buSzPts val="1600"/>
              <a:buChar char="✗"/>
              <a:defRPr sz="1600"/>
            </a:lvl7pPr>
            <a:lvl8pPr marL="3657600" lvl="7" indent="-330200" rtl="0">
              <a:lnSpc>
                <a:spcPct val="120000"/>
              </a:lnSpc>
              <a:spcBef>
                <a:spcPts val="0"/>
              </a:spcBef>
              <a:spcAft>
                <a:spcPts val="0"/>
              </a:spcAft>
              <a:buSzPts val="1600"/>
              <a:buChar char="✗"/>
              <a:defRPr sz="1600"/>
            </a:lvl8pPr>
            <a:lvl9pPr marL="4114800" lvl="8" indent="-330200" rtl="0">
              <a:lnSpc>
                <a:spcPct val="120000"/>
              </a:lnSpc>
              <a:spcBef>
                <a:spcPts val="0"/>
              </a:spcBef>
              <a:spcAft>
                <a:spcPts val="0"/>
              </a:spcAft>
              <a:buSzPts val="1600"/>
              <a:buChar char="✗"/>
              <a:defRPr sz="1600"/>
            </a:lvl9pPr>
          </a:lstStyle>
          <a:p>
            <a:endParaRPr/>
          </a:p>
        </p:txBody>
      </p:sp>
      <p:sp>
        <p:nvSpPr>
          <p:cNvPr id="35" name="Google Shape;35;p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big postit">
  <p:cSld name="BLANK_1_2">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1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BLANK_1_1">
    <p:bg>
      <p:bgPr>
        <a:noFill/>
        <a:effectLst/>
      </p:bgPr>
    </p:bg>
    <p:spTree>
      <p:nvGrpSpPr>
        <p:cNvPr id="1" name="Shape 50"/>
        <p:cNvGrpSpPr/>
        <p:nvPr/>
      </p:nvGrpSpPr>
      <p:grpSpPr>
        <a:xfrm>
          <a:off x="0" y="0"/>
          <a:ext cx="0" cy="0"/>
          <a:chOff x="0" y="0"/>
          <a:chExt cx="0" cy="0"/>
        </a:xfrm>
      </p:grpSpPr>
      <p:pic>
        <p:nvPicPr>
          <p:cNvPr id="51" name="Google Shape;51;p15" descr="notepad4.png"/>
          <p:cNvPicPr preferRelativeResize="0"/>
          <p:nvPr/>
        </p:nvPicPr>
        <p:blipFill>
          <a:blip r:embed="rId2">
            <a:alphaModFix/>
          </a:blip>
          <a:stretch>
            <a:fillRect/>
          </a:stretch>
        </p:blipFill>
        <p:spPr>
          <a:xfrm>
            <a:off x="0" y="0"/>
            <a:ext cx="9144000" cy="5143516"/>
          </a:xfrm>
          <a:prstGeom prst="rect">
            <a:avLst/>
          </a:prstGeom>
          <a:noFill/>
          <a:ln>
            <a:noFill/>
          </a:ln>
        </p:spPr>
      </p:pic>
      <p:sp>
        <p:nvSpPr>
          <p:cNvPr id="52" name="Google Shape;52;p15"/>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1pPr>
            <a:lvl2pPr lvl="1">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2pPr>
            <a:lvl3pPr lvl="2">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3pPr>
            <a:lvl4pPr lvl="3">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4pPr>
            <a:lvl5pPr lvl="4">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5pPr>
            <a:lvl6pPr lvl="5">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6pPr>
            <a:lvl7pPr lvl="6">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7pPr>
            <a:lvl8pPr lvl="7">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8pPr>
            <a:lvl9pPr lvl="8">
              <a:spcBef>
                <a:spcPts val="0"/>
              </a:spcBef>
              <a:spcAft>
                <a:spcPts val="0"/>
              </a:spcAft>
              <a:buClr>
                <a:srgbClr val="434343"/>
              </a:buClr>
              <a:buSzPts val="2800"/>
              <a:buFont typeface="Inconsolata"/>
              <a:buNone/>
              <a:defRPr sz="2800">
                <a:solidFill>
                  <a:srgbClr val="434343"/>
                </a:solidFill>
                <a:latin typeface="Inconsolata"/>
                <a:ea typeface="Inconsolata"/>
                <a:cs typeface="Inconsolata"/>
                <a:sym typeface="Inconsolata"/>
              </a:defRPr>
            </a:lvl9pPr>
          </a:lstStyle>
          <a:p>
            <a:endParaRPr/>
          </a:p>
        </p:txBody>
      </p:sp>
      <p:sp>
        <p:nvSpPr>
          <p:cNvPr id="7" name="Google Shape;7;p1"/>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lstStyle>
            <a:lvl1pPr marL="457200" lvl="0"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1pPr>
            <a:lvl2pPr marL="914400" lvl="1"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2pPr>
            <a:lvl3pPr marL="1371600" lvl="2"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3pPr>
            <a:lvl4pPr marL="1828800" lvl="3" indent="-317500">
              <a:lnSpc>
                <a:spcPct val="106000"/>
              </a:lnSpc>
              <a:spcBef>
                <a:spcPts val="0"/>
              </a:spcBef>
              <a:spcAft>
                <a:spcPts val="0"/>
              </a:spcAft>
              <a:buClr>
                <a:srgbClr val="0B5394"/>
              </a:buClr>
              <a:buSzPts val="1400"/>
              <a:buFont typeface="Pangolin"/>
              <a:buChar char="✗"/>
              <a:defRPr sz="1800">
                <a:solidFill>
                  <a:srgbClr val="0B5394"/>
                </a:solidFill>
                <a:latin typeface="Pangolin"/>
                <a:ea typeface="Pangolin"/>
                <a:cs typeface="Pangolin"/>
                <a:sym typeface="Pangolin"/>
              </a:defRPr>
            </a:lvl4pPr>
            <a:lvl5pPr marL="2286000" lvl="4"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5pPr>
            <a:lvl6pPr marL="2743200" lvl="5"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6pPr>
            <a:lvl7pPr marL="3200400" lvl="6"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7pPr>
            <a:lvl8pPr marL="3657600" lvl="7"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8pPr>
            <a:lvl9pPr marL="4114800" lvl="8" indent="-342900">
              <a:lnSpc>
                <a:spcPct val="106000"/>
              </a:lnSpc>
              <a:spcBef>
                <a:spcPts val="0"/>
              </a:spcBef>
              <a:spcAft>
                <a:spcPts val="0"/>
              </a:spcAft>
              <a:buClr>
                <a:srgbClr val="0B5394"/>
              </a:buClr>
              <a:buSzPts val="1800"/>
              <a:buFont typeface="Pangolin"/>
              <a:buChar char="✗"/>
              <a:defRPr sz="1800">
                <a:solidFill>
                  <a:srgbClr val="0B5394"/>
                </a:solidFill>
                <a:latin typeface="Pangolin"/>
                <a:ea typeface="Pangolin"/>
                <a:cs typeface="Pangolin"/>
                <a:sym typeface="Pangolin"/>
              </a:defRPr>
            </a:lvl9pPr>
          </a:lstStyle>
          <a:p>
            <a:endParaRPr/>
          </a:p>
        </p:txBody>
      </p:sp>
      <p:sp>
        <p:nvSpPr>
          <p:cNvPr id="8" name="Google Shape;8;p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lvl="0" algn="ctr">
              <a:buNone/>
              <a:defRPr sz="1300">
                <a:solidFill>
                  <a:srgbClr val="7F6000"/>
                </a:solidFill>
                <a:latin typeface="Inconsolata"/>
                <a:ea typeface="Inconsolata"/>
                <a:cs typeface="Inconsolata"/>
                <a:sym typeface="Inconsolata"/>
              </a:defRPr>
            </a:lvl1pPr>
            <a:lvl2pPr lvl="1" algn="ctr">
              <a:buNone/>
              <a:defRPr sz="1300">
                <a:solidFill>
                  <a:srgbClr val="7F6000"/>
                </a:solidFill>
                <a:latin typeface="Inconsolata"/>
                <a:ea typeface="Inconsolata"/>
                <a:cs typeface="Inconsolata"/>
                <a:sym typeface="Inconsolata"/>
              </a:defRPr>
            </a:lvl2pPr>
            <a:lvl3pPr lvl="2" algn="ctr">
              <a:buNone/>
              <a:defRPr sz="1300">
                <a:solidFill>
                  <a:srgbClr val="7F6000"/>
                </a:solidFill>
                <a:latin typeface="Inconsolata"/>
                <a:ea typeface="Inconsolata"/>
                <a:cs typeface="Inconsolata"/>
                <a:sym typeface="Inconsolata"/>
              </a:defRPr>
            </a:lvl3pPr>
            <a:lvl4pPr lvl="3" algn="ctr">
              <a:buNone/>
              <a:defRPr sz="1300">
                <a:solidFill>
                  <a:srgbClr val="7F6000"/>
                </a:solidFill>
                <a:latin typeface="Inconsolata"/>
                <a:ea typeface="Inconsolata"/>
                <a:cs typeface="Inconsolata"/>
                <a:sym typeface="Inconsolata"/>
              </a:defRPr>
            </a:lvl4pPr>
            <a:lvl5pPr lvl="4" algn="ctr">
              <a:buNone/>
              <a:defRPr sz="1300">
                <a:solidFill>
                  <a:srgbClr val="7F6000"/>
                </a:solidFill>
                <a:latin typeface="Inconsolata"/>
                <a:ea typeface="Inconsolata"/>
                <a:cs typeface="Inconsolata"/>
                <a:sym typeface="Inconsolata"/>
              </a:defRPr>
            </a:lvl5pPr>
            <a:lvl6pPr lvl="5" algn="ctr">
              <a:buNone/>
              <a:defRPr sz="1300">
                <a:solidFill>
                  <a:srgbClr val="7F6000"/>
                </a:solidFill>
                <a:latin typeface="Inconsolata"/>
                <a:ea typeface="Inconsolata"/>
                <a:cs typeface="Inconsolata"/>
                <a:sym typeface="Inconsolata"/>
              </a:defRPr>
            </a:lvl6pPr>
            <a:lvl7pPr lvl="6" algn="ctr">
              <a:buNone/>
              <a:defRPr sz="1300">
                <a:solidFill>
                  <a:srgbClr val="7F6000"/>
                </a:solidFill>
                <a:latin typeface="Inconsolata"/>
                <a:ea typeface="Inconsolata"/>
                <a:cs typeface="Inconsolata"/>
                <a:sym typeface="Inconsolata"/>
              </a:defRPr>
            </a:lvl7pPr>
            <a:lvl8pPr lvl="7" algn="ctr">
              <a:buNone/>
              <a:defRPr sz="1300">
                <a:solidFill>
                  <a:srgbClr val="7F6000"/>
                </a:solidFill>
                <a:latin typeface="Inconsolata"/>
                <a:ea typeface="Inconsolata"/>
                <a:cs typeface="Inconsolata"/>
                <a:sym typeface="Inconsolata"/>
              </a:defRPr>
            </a:lvl8pPr>
            <a:lvl9pPr lvl="8" algn="ctr">
              <a:buNone/>
              <a:defRPr sz="1300">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9" r:id="rId7"/>
    <p:sldLayoutId id="2147483660" r:id="rId8"/>
    <p:sldLayoutId id="214748366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6"/>
          <p:cNvSpPr txBox="1">
            <a:spLocks noGrp="1"/>
          </p:cNvSpPr>
          <p:nvPr>
            <p:ph type="ctrTitle"/>
          </p:nvPr>
        </p:nvSpPr>
        <p:spPr>
          <a:xfrm>
            <a:off x="2745450" y="1197750"/>
            <a:ext cx="3434100" cy="27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Gestión de Riesgos</a:t>
            </a:r>
            <a:endParaRPr dirty="0"/>
          </a:p>
        </p:txBody>
      </p:sp>
      <p:pic>
        <p:nvPicPr>
          <p:cNvPr id="3" name="Picture 24" descr="logo unca 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9501"/>
            <a:ext cx="1008112" cy="977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p:cNvSpPr txBox="1">
            <a:spLocks noChangeArrowheads="1"/>
          </p:cNvSpPr>
          <p:nvPr/>
        </p:nvSpPr>
        <p:spPr bwMode="auto">
          <a:xfrm>
            <a:off x="2771026" y="4219575"/>
            <a:ext cx="3877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s-AR" sz="1600" dirty="0" err="1" smtClean="0"/>
              <a:t>Prof.Titular</a:t>
            </a:r>
            <a:r>
              <a:rPr lang="es-AR" sz="1600" dirty="0" smtClean="0"/>
              <a:t>: Lic. </a:t>
            </a:r>
            <a:r>
              <a:rPr lang="es-AR" sz="1600" dirty="0" err="1" smtClean="0"/>
              <a:t>Maria</a:t>
            </a:r>
            <a:r>
              <a:rPr lang="es-AR" sz="1600" dirty="0" smtClean="0"/>
              <a:t> Carolina Haustein</a:t>
            </a:r>
          </a:p>
          <a:p>
            <a:pPr eaLnBrk="1" hangingPunct="1">
              <a:defRPr/>
            </a:pPr>
            <a:r>
              <a:rPr lang="es-AR" sz="1600" dirty="0" smtClean="0"/>
              <a:t>Prof. Adjunto: Mgtr. </a:t>
            </a:r>
            <a:r>
              <a:rPr lang="es-AR" sz="1600" dirty="0" err="1" smtClean="0"/>
              <a:t>Maria</a:t>
            </a:r>
            <a:r>
              <a:rPr lang="es-AR" sz="1600" dirty="0" smtClean="0"/>
              <a:t> Vanesa Doria</a:t>
            </a:r>
          </a:p>
          <a:p>
            <a:pPr eaLnBrk="1" hangingPunct="1">
              <a:defRPr/>
            </a:pPr>
            <a:r>
              <a:rPr lang="es-AR" sz="1600" dirty="0" smtClean="0"/>
              <a:t>JTP: Lic. Daniela Lobos </a:t>
            </a:r>
            <a:r>
              <a:rPr lang="es-AR" sz="1600" dirty="0" err="1" smtClean="0"/>
              <a:t>Anfuso</a:t>
            </a:r>
            <a:endParaRPr lang="es-AR" sz="16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295" y="381317"/>
            <a:ext cx="833438" cy="93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0 Imagen"/>
          <p:cNvPicPr/>
          <p:nvPr/>
        </p:nvPicPr>
        <p:blipFill>
          <a:blip r:embed="rId5">
            <a:extLst>
              <a:ext uri="{28A0092B-C50C-407E-A947-70E740481C1C}">
                <a14:useLocalDpi xmlns:a14="http://schemas.microsoft.com/office/drawing/2010/main" val="0"/>
              </a:ext>
            </a:extLst>
          </a:blip>
          <a:stretch>
            <a:fillRect/>
          </a:stretch>
        </p:blipFill>
        <p:spPr>
          <a:xfrm>
            <a:off x="2745006" y="49266"/>
            <a:ext cx="3448050" cy="8477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title" idx="4294967295"/>
          </p:nvPr>
        </p:nvSpPr>
        <p:spPr>
          <a:xfrm>
            <a:off x="2663400" y="3873625"/>
            <a:ext cx="3621900" cy="92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AR" sz="1800" dirty="0" smtClean="0">
                <a:solidFill>
                  <a:srgbClr val="0B5394"/>
                </a:solidFill>
                <a:latin typeface="Pangolin"/>
                <a:ea typeface="Pangolin"/>
                <a:cs typeface="Pangolin"/>
                <a:sym typeface="Pangolin"/>
              </a:rPr>
              <a:t>Categorías de Riesgos</a:t>
            </a:r>
            <a:endParaRPr sz="1800" dirty="0">
              <a:solidFill>
                <a:srgbClr val="0B5394"/>
              </a:solidFill>
              <a:latin typeface="Pangolin"/>
              <a:ea typeface="Pangolin"/>
              <a:cs typeface="Pangolin"/>
              <a:sym typeface="Pangolin"/>
            </a:endParaRPr>
          </a:p>
        </p:txBody>
      </p:sp>
      <p:sp>
        <p:nvSpPr>
          <p:cNvPr id="139" name="Google Shape;139;p26"/>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2" name="1 Rectángulo"/>
          <p:cNvSpPr/>
          <p:nvPr/>
        </p:nvSpPr>
        <p:spPr>
          <a:xfrm rot="21540000">
            <a:off x="437855" y="643032"/>
            <a:ext cx="2230941" cy="3240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accent1">
                    <a:lumMod val="50000"/>
                  </a:schemeClr>
                </a:solidFill>
              </a:rPr>
              <a:t>RIESGOS DEL PROYECTO</a:t>
            </a:r>
          </a:p>
          <a:p>
            <a:pPr algn="ctr"/>
            <a:endParaRPr lang="es-AR" b="1" dirty="0">
              <a:solidFill>
                <a:schemeClr val="accent1">
                  <a:lumMod val="50000"/>
                </a:schemeClr>
              </a:solidFill>
            </a:endParaRPr>
          </a:p>
          <a:p>
            <a:pPr algn="ctr"/>
            <a:r>
              <a:rPr lang="es-AR" b="1" dirty="0" smtClean="0">
                <a:solidFill>
                  <a:schemeClr val="accent1">
                    <a:lumMod val="50000"/>
                  </a:schemeClr>
                </a:solidFill>
              </a:rPr>
              <a:t>Afectan la planificación temporal y el costo.</a:t>
            </a:r>
          </a:p>
          <a:p>
            <a:pPr algn="ctr"/>
            <a:endParaRPr lang="es-AR" b="1" dirty="0">
              <a:solidFill>
                <a:schemeClr val="accent1">
                  <a:lumMod val="50000"/>
                </a:schemeClr>
              </a:solidFill>
            </a:endParaRPr>
          </a:p>
          <a:p>
            <a:pPr algn="ctr"/>
            <a:r>
              <a:rPr lang="es-AR" b="1" dirty="0" smtClean="0">
                <a:solidFill>
                  <a:schemeClr val="accent1">
                    <a:lumMod val="50000"/>
                  </a:schemeClr>
                </a:solidFill>
              </a:rPr>
              <a:t>Identifican eventos potenciales en el presupuesto, calendario, personal y recursos.</a:t>
            </a:r>
            <a:endParaRPr lang="es-AR" b="1" dirty="0">
              <a:solidFill>
                <a:schemeClr val="accent1">
                  <a:lumMod val="50000"/>
                </a:schemeClr>
              </a:solidFill>
            </a:endParaRPr>
          </a:p>
        </p:txBody>
      </p:sp>
      <p:sp>
        <p:nvSpPr>
          <p:cNvPr id="5" name="4 Rectángulo"/>
          <p:cNvSpPr/>
          <p:nvPr/>
        </p:nvSpPr>
        <p:spPr>
          <a:xfrm rot="21540000">
            <a:off x="2877329" y="634520"/>
            <a:ext cx="3206445" cy="3240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accent1">
                    <a:lumMod val="50000"/>
                  </a:schemeClr>
                </a:solidFill>
              </a:rPr>
              <a:t>RIESGOS TECNICOS</a:t>
            </a:r>
          </a:p>
          <a:p>
            <a:pPr algn="ctr"/>
            <a:endParaRPr lang="es-AR" b="1" dirty="0">
              <a:solidFill>
                <a:schemeClr val="accent1">
                  <a:lumMod val="50000"/>
                </a:schemeClr>
              </a:solidFill>
            </a:endParaRPr>
          </a:p>
          <a:p>
            <a:pPr algn="ctr"/>
            <a:r>
              <a:rPr lang="es-AR" b="1" dirty="0" smtClean="0">
                <a:solidFill>
                  <a:schemeClr val="accent1">
                    <a:lumMod val="50000"/>
                  </a:schemeClr>
                </a:solidFill>
              </a:rPr>
              <a:t>Amenazan la calidad del software que hay que producir.</a:t>
            </a:r>
          </a:p>
          <a:p>
            <a:pPr algn="ctr"/>
            <a:endParaRPr lang="es-AR" b="1" dirty="0">
              <a:solidFill>
                <a:schemeClr val="accent1">
                  <a:lumMod val="50000"/>
                </a:schemeClr>
              </a:solidFill>
            </a:endParaRPr>
          </a:p>
          <a:p>
            <a:pPr algn="ctr"/>
            <a:r>
              <a:rPr lang="es-AR" b="1" dirty="0" smtClean="0">
                <a:solidFill>
                  <a:schemeClr val="accent1">
                    <a:lumMod val="50000"/>
                  </a:schemeClr>
                </a:solidFill>
              </a:rPr>
              <a:t>Identifican posibles riesgos en el diseño, implementación, interfaz y mantenimiento.</a:t>
            </a:r>
            <a:endParaRPr lang="es-AR" b="1" dirty="0">
              <a:solidFill>
                <a:schemeClr val="accent1">
                  <a:lumMod val="50000"/>
                </a:schemeClr>
              </a:solidFill>
            </a:endParaRPr>
          </a:p>
        </p:txBody>
      </p:sp>
      <p:sp>
        <p:nvSpPr>
          <p:cNvPr id="6" name="5 Rectángulo"/>
          <p:cNvSpPr/>
          <p:nvPr/>
        </p:nvSpPr>
        <p:spPr>
          <a:xfrm rot="60000">
            <a:off x="6329685" y="544058"/>
            <a:ext cx="2319160" cy="32946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smtClean="0">
                <a:solidFill>
                  <a:schemeClr val="accent1">
                    <a:lumMod val="50000"/>
                  </a:schemeClr>
                </a:solidFill>
              </a:rPr>
              <a:t>RIESGOS DEL NEGOCIO</a:t>
            </a:r>
          </a:p>
          <a:p>
            <a:pPr algn="ctr"/>
            <a:endParaRPr lang="es-AR" b="1" dirty="0" smtClean="0">
              <a:solidFill>
                <a:schemeClr val="accent1">
                  <a:lumMod val="50000"/>
                </a:schemeClr>
              </a:solidFill>
            </a:endParaRPr>
          </a:p>
          <a:p>
            <a:pPr algn="ctr"/>
            <a:r>
              <a:rPr lang="es-AR" b="1" dirty="0">
                <a:solidFill>
                  <a:schemeClr val="accent1">
                    <a:lumMod val="50000"/>
                  </a:schemeClr>
                </a:solidFill>
              </a:rPr>
              <a:t>Amenazan la viabilidad del proyecto, el cumplimiento de metas y resultados.</a:t>
            </a:r>
          </a:p>
          <a:p>
            <a:pPr algn="ctr"/>
            <a:endParaRPr lang="es-AR" b="1" dirty="0" smtClean="0">
              <a:solidFill>
                <a:schemeClr val="accent1">
                  <a:lumMod val="50000"/>
                </a:schemeClr>
              </a:solidFill>
            </a:endParaRPr>
          </a:p>
          <a:p>
            <a:pPr marL="285750" indent="-285750">
              <a:buFont typeface="Arial" pitchFamily="34" charset="0"/>
              <a:buChar char="•"/>
            </a:pPr>
            <a:r>
              <a:rPr lang="es-AR" b="1" dirty="0" smtClean="0">
                <a:solidFill>
                  <a:schemeClr val="accent1">
                    <a:lumMod val="50000"/>
                  </a:schemeClr>
                </a:solidFill>
              </a:rPr>
              <a:t>De Mercado.</a:t>
            </a:r>
          </a:p>
          <a:p>
            <a:pPr marL="285750" indent="-285750">
              <a:buFont typeface="Arial" pitchFamily="34" charset="0"/>
              <a:buChar char="•"/>
            </a:pPr>
            <a:r>
              <a:rPr lang="es-AR" b="1" dirty="0" smtClean="0">
                <a:solidFill>
                  <a:schemeClr val="accent1">
                    <a:lumMod val="50000"/>
                  </a:schemeClr>
                </a:solidFill>
              </a:rPr>
              <a:t>Estratégico.</a:t>
            </a:r>
          </a:p>
          <a:p>
            <a:pPr marL="285750" indent="-285750">
              <a:buFont typeface="Arial" pitchFamily="34" charset="0"/>
              <a:buChar char="•"/>
            </a:pPr>
            <a:r>
              <a:rPr lang="es-AR" b="1" dirty="0" smtClean="0">
                <a:solidFill>
                  <a:schemeClr val="accent1">
                    <a:lumMod val="50000"/>
                  </a:schemeClr>
                </a:solidFill>
              </a:rPr>
              <a:t>De Ventas.</a:t>
            </a:r>
          </a:p>
          <a:p>
            <a:pPr marL="285750" indent="-285750">
              <a:buFont typeface="Arial" pitchFamily="34" charset="0"/>
              <a:buChar char="•"/>
            </a:pPr>
            <a:r>
              <a:rPr lang="es-AR" b="1" dirty="0" smtClean="0">
                <a:solidFill>
                  <a:schemeClr val="accent1">
                    <a:lumMod val="50000"/>
                  </a:schemeClr>
                </a:solidFill>
              </a:rPr>
              <a:t>Dirección.</a:t>
            </a:r>
          </a:p>
          <a:p>
            <a:pPr marL="285750" indent="-285750">
              <a:buFont typeface="Arial" pitchFamily="34" charset="0"/>
              <a:buChar char="•"/>
            </a:pPr>
            <a:endParaRPr lang="es-AR" b="1" dirty="0">
              <a:solidFill>
                <a:schemeClr val="accent1">
                  <a:lumMod val="50000"/>
                </a:schemeClr>
              </a:solidFill>
            </a:endParaRPr>
          </a:p>
          <a:p>
            <a:pPr marL="285750" indent="-285750" algn="ctr">
              <a:buFont typeface="Arial" pitchFamily="34" charset="0"/>
              <a:buChar char="•"/>
            </a:pPr>
            <a:endParaRPr lang="es-AR"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5" name="Google Shape;125;p2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3302"/>
          <a:stretch/>
        </p:blipFill>
        <p:spPr bwMode="auto">
          <a:xfrm>
            <a:off x="971600" y="1347615"/>
            <a:ext cx="756007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Google Shape;113;p23"/>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Ejemplos de riesgo de proyecto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5" name="Google Shape;125;p2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3" name="Google Shape;113;p23"/>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Ejemplos de riesgo de Técnico</a:t>
            </a:r>
            <a:endParaRPr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054"/>
          <a:stretch/>
        </p:blipFill>
        <p:spPr bwMode="auto">
          <a:xfrm>
            <a:off x="899592" y="1203598"/>
            <a:ext cx="7539384"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19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5" name="Google Shape;125;p24"/>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3" name="Google Shape;113;p23"/>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Ejemplos de riesgo de Negocio</a:t>
            </a:r>
            <a:endParaRPr dirty="0"/>
          </a:p>
        </p:txBody>
      </p:sp>
      <p:pic>
        <p:nvPicPr>
          <p:cNvPr id="4"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25569"/>
          <a:stretch/>
        </p:blipFill>
        <p:spPr bwMode="auto">
          <a:xfrm>
            <a:off x="971600" y="1347614"/>
            <a:ext cx="7488832"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68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66375" y="358385"/>
            <a:ext cx="5626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Introducción</a:t>
            </a:r>
            <a:endParaRPr b="1" dirty="0"/>
          </a:p>
        </p:txBody>
      </p:sp>
      <p:sp>
        <p:nvSpPr>
          <p:cNvPr id="66" name="Google Shape;66;p17"/>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67" name="Google Shape;67;p17" descr="Death_to_stock_communicate_hands_5.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
        <p:nvSpPr>
          <p:cNvPr id="11" name="Google Shape;86;p20"/>
          <p:cNvSpPr txBox="1">
            <a:spLocks noGrp="1"/>
          </p:cNvSpPr>
          <p:nvPr>
            <p:ph type="body" idx="1"/>
          </p:nvPr>
        </p:nvSpPr>
        <p:spPr>
          <a:xfrm>
            <a:off x="827584" y="1230817"/>
            <a:ext cx="4955700" cy="819900"/>
          </a:xfrm>
          <a:prstGeom prst="rect">
            <a:avLst/>
          </a:prstGeom>
        </p:spPr>
        <p:txBody>
          <a:bodyPr spcFirstLastPara="1" wrap="square" lIns="91425" tIns="91425" rIns="91425" bIns="91425" anchor="t" anchorCtr="0">
            <a:noAutofit/>
          </a:bodyPr>
          <a:lstStyle/>
          <a:p>
            <a:pPr marL="0" lvl="0" indent="0" algn="just">
              <a:buNone/>
            </a:pPr>
            <a:r>
              <a:rPr lang="es-AR" dirty="0" smtClean="0"/>
              <a:t>Robert </a:t>
            </a:r>
            <a:r>
              <a:rPr lang="es-AR" dirty="0" err="1"/>
              <a:t>Charette</a:t>
            </a:r>
            <a:r>
              <a:rPr lang="es-AR" dirty="0"/>
              <a:t>, define al riesgo como algo que: </a:t>
            </a:r>
          </a:p>
          <a:p>
            <a:pPr marL="285750" indent="-285750" algn="just"/>
            <a:r>
              <a:rPr lang="es-AR" dirty="0"/>
              <a:t>En 1er lugar afecta acontecimientos futuros, pueden hacer fracasar nuestro proyecto </a:t>
            </a:r>
          </a:p>
          <a:p>
            <a:pPr marL="285750" indent="-285750" algn="just"/>
            <a:r>
              <a:rPr lang="es-AR" dirty="0"/>
              <a:t>En 2do lugar implica un cambio, que pueden ser de requisitos, de </a:t>
            </a:r>
            <a:r>
              <a:rPr lang="es-AR" dirty="0" smtClean="0"/>
              <a:t>tecnología, </a:t>
            </a:r>
            <a:r>
              <a:rPr lang="es-AR" dirty="0"/>
              <a:t>de desarrollo</a:t>
            </a:r>
          </a:p>
          <a:p>
            <a:pPr marL="285750" indent="-285750" algn="just"/>
            <a:r>
              <a:rPr lang="es-AR" dirty="0"/>
              <a:t>En 3er lugar implica una elección, de métodos y herramientas, de RH, </a:t>
            </a:r>
            <a:r>
              <a:rPr lang="es-AR" dirty="0" smtClean="0"/>
              <a:t>qué </a:t>
            </a:r>
            <a:r>
              <a:rPr lang="es-AR" dirty="0"/>
              <a:t>importancia le daremos a la calidad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899592" y="530397"/>
            <a:ext cx="3966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i="1" dirty="0" smtClean="0">
                <a:solidFill>
                  <a:srgbClr val="0070C0"/>
                </a:solidFill>
              </a:rPr>
              <a:t>Para qué gestionar el riesgo?</a:t>
            </a:r>
            <a:endParaRPr sz="2400" b="1" i="1" dirty="0">
              <a:solidFill>
                <a:srgbClr val="0070C0"/>
              </a:solidFill>
            </a:endParaRPr>
          </a:p>
        </p:txBody>
      </p:sp>
      <p:sp>
        <p:nvSpPr>
          <p:cNvPr id="73" name="Google Shape;73;p18"/>
          <p:cNvSpPr txBox="1">
            <a:spLocks noGrp="1"/>
          </p:cNvSpPr>
          <p:nvPr>
            <p:ph type="body" idx="1"/>
          </p:nvPr>
        </p:nvSpPr>
        <p:spPr>
          <a:xfrm>
            <a:off x="827584" y="1491630"/>
            <a:ext cx="4176464" cy="2106300"/>
          </a:xfrm>
          <a:prstGeom prst="rect">
            <a:avLst/>
          </a:prstGeom>
        </p:spPr>
        <p:txBody>
          <a:bodyPr spcFirstLastPara="1" wrap="square" lIns="91425" tIns="91425" rIns="91425" bIns="91425" anchor="t" anchorCtr="0">
            <a:noAutofit/>
          </a:bodyPr>
          <a:lstStyle/>
          <a:p>
            <a:pPr algn="just">
              <a:buFont typeface="Wingdings" pitchFamily="2" charset="2"/>
              <a:buChar char="Ø"/>
              <a:defRPr/>
            </a:pPr>
            <a:r>
              <a:rPr lang="es-ES" sz="2400" dirty="0">
                <a:latin typeface="Arial" pitchFamily="34" charset="0"/>
                <a:cs typeface="Arial" pitchFamily="34" charset="0"/>
              </a:rPr>
              <a:t>Aumentar la probabilidad y el impacto de los eventos positivos</a:t>
            </a:r>
            <a:r>
              <a:rPr lang="es-ES" sz="2400" dirty="0" smtClean="0">
                <a:latin typeface="Arial" pitchFamily="34" charset="0"/>
                <a:cs typeface="Arial" pitchFamily="34" charset="0"/>
              </a:rPr>
              <a:t>.</a:t>
            </a:r>
          </a:p>
          <a:p>
            <a:pPr marL="139700" indent="0" algn="just">
              <a:buNone/>
              <a:defRPr/>
            </a:pPr>
            <a:endParaRPr lang="es-ES" sz="2400" dirty="0">
              <a:latin typeface="Arial" pitchFamily="34" charset="0"/>
              <a:cs typeface="Arial" pitchFamily="34" charset="0"/>
            </a:endParaRPr>
          </a:p>
          <a:p>
            <a:pPr algn="just">
              <a:buFont typeface="Wingdings" pitchFamily="2" charset="2"/>
              <a:buChar char="Ø"/>
              <a:defRPr/>
            </a:pPr>
            <a:r>
              <a:rPr lang="es-ES" sz="2400" dirty="0">
                <a:latin typeface="Arial" pitchFamily="34" charset="0"/>
                <a:cs typeface="Arial" pitchFamily="34" charset="0"/>
              </a:rPr>
              <a:t>Disminuir la probabilidad y el impacto de los eventos negativos.</a:t>
            </a:r>
          </a:p>
        </p:txBody>
      </p:sp>
      <p:sp>
        <p:nvSpPr>
          <p:cNvPr id="74" name="Google Shape;74;p18"/>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2" name="1 Rectángulo"/>
          <p:cNvSpPr/>
          <p:nvPr/>
        </p:nvSpPr>
        <p:spPr>
          <a:xfrm rot="120000">
            <a:off x="5546978" y="576887"/>
            <a:ext cx="2713948" cy="284908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Google Shape;201;p32"/>
          <p:cNvSpPr/>
          <p:nvPr/>
        </p:nvSpPr>
        <p:spPr>
          <a:xfrm rot="120000">
            <a:off x="6127932" y="1139156"/>
            <a:ext cx="1633471" cy="1693548"/>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p:txBody>
          <a:bodyPr/>
          <a:lstStyle/>
          <a:p>
            <a:pPr marL="38100" indent="0">
              <a:buNone/>
            </a:pPr>
            <a:r>
              <a:rPr lang="es-AR" sz="2000" dirty="0"/>
              <a:t>El riesgo no se puede eliminar, pero sí se puede tratar de minimizarlo, para ello es muy importante identificar los “riesgos adecuados” para nuestro proyecto, para poder hacer esto es importante que los profesionales de software identifiquen todos los riesgos obvios.</a:t>
            </a:r>
          </a:p>
        </p:txBody>
      </p:sp>
      <p:sp>
        <p:nvSpPr>
          <p:cNvPr id="4" name="Marcador de número de diapositiva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AR" smtClean="0"/>
              <a:t>4</a:t>
            </a:fld>
            <a:endParaRPr lang="es-AR"/>
          </a:p>
        </p:txBody>
      </p:sp>
      <p:sp>
        <p:nvSpPr>
          <p:cNvPr id="6" name="CuadroTexto 5"/>
          <p:cNvSpPr txBox="1"/>
          <p:nvPr/>
        </p:nvSpPr>
        <p:spPr>
          <a:xfrm>
            <a:off x="7020272" y="1275606"/>
            <a:ext cx="1440160" cy="523220"/>
          </a:xfrm>
          <a:prstGeom prst="rect">
            <a:avLst/>
          </a:prstGeom>
          <a:noFill/>
        </p:spPr>
        <p:txBody>
          <a:bodyPr wrap="square" rtlCol="0">
            <a:spAutoFit/>
          </a:bodyPr>
          <a:lstStyle/>
          <a:p>
            <a:r>
              <a:rPr lang="es-AR" dirty="0" smtClean="0"/>
              <a:t>Riesgos adecuados</a:t>
            </a:r>
            <a:endParaRPr lang="es-AR" dirty="0"/>
          </a:p>
        </p:txBody>
      </p:sp>
    </p:spTree>
    <p:extLst>
      <p:ext uri="{BB962C8B-B14F-4D97-AF65-F5344CB8AC3E}">
        <p14:creationId xmlns:p14="http://schemas.microsoft.com/office/powerpoint/2010/main" val="111015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AR" smtClean="0"/>
              <a:t>5</a:t>
            </a:fld>
            <a:endParaRPr lang="es-AR"/>
          </a:p>
        </p:txBody>
      </p:sp>
      <p:sp>
        <p:nvSpPr>
          <p:cNvPr id="4" name="Rectángulo 3"/>
          <p:cNvSpPr/>
          <p:nvPr/>
        </p:nvSpPr>
        <p:spPr>
          <a:xfrm>
            <a:off x="2411760" y="1995686"/>
            <a:ext cx="4950296" cy="1323439"/>
          </a:xfrm>
          <a:prstGeom prst="rect">
            <a:avLst/>
          </a:prstGeom>
        </p:spPr>
        <p:txBody>
          <a:bodyPr wrap="square">
            <a:spAutoFit/>
          </a:bodyPr>
          <a:lstStyle/>
          <a:p>
            <a:r>
              <a:rPr lang="es-AR" sz="2000" i="1" dirty="0">
                <a:solidFill>
                  <a:srgbClr val="0B5394"/>
                </a:solidFill>
                <a:latin typeface="Pangolin"/>
                <a:ea typeface="Pangolin"/>
                <a:cs typeface="Pangolin"/>
                <a:sym typeface="Pangolin"/>
              </a:rPr>
              <a:t>A pesar de esto, es muy frecuente que no se haga nada con respecto a los riesgos en hasta que algo sale mal, y allí va todo el equipo a mil a corregir el problema.</a:t>
            </a:r>
          </a:p>
        </p:txBody>
      </p:sp>
    </p:spTree>
    <p:extLst>
      <p:ext uri="{BB962C8B-B14F-4D97-AF65-F5344CB8AC3E}">
        <p14:creationId xmlns:p14="http://schemas.microsoft.com/office/powerpoint/2010/main" val="164798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AR" smtClean="0"/>
              <a:t>6</a:t>
            </a:fld>
            <a:endParaRPr lang="es-AR"/>
          </a:p>
        </p:txBody>
      </p:sp>
      <p:sp>
        <p:nvSpPr>
          <p:cNvPr id="3" name="CuadroTexto 2"/>
          <p:cNvSpPr txBox="1"/>
          <p:nvPr/>
        </p:nvSpPr>
        <p:spPr>
          <a:xfrm>
            <a:off x="1475656" y="1419622"/>
            <a:ext cx="6336704" cy="954107"/>
          </a:xfrm>
          <a:prstGeom prst="rect">
            <a:avLst/>
          </a:prstGeom>
          <a:noFill/>
        </p:spPr>
        <p:txBody>
          <a:bodyPr wrap="square" rtlCol="0">
            <a:spAutoFit/>
          </a:bodyPr>
          <a:lstStyle/>
          <a:p>
            <a:r>
              <a:rPr lang="es-AR" sz="2800" dirty="0" smtClean="0">
                <a:solidFill>
                  <a:srgbClr val="0070C0"/>
                </a:solidFill>
              </a:rPr>
              <a:t>Qué es ser reactivo?</a:t>
            </a:r>
          </a:p>
          <a:p>
            <a:r>
              <a:rPr lang="es-AR" sz="2800" dirty="0" smtClean="0">
                <a:solidFill>
                  <a:srgbClr val="0070C0"/>
                </a:solidFill>
              </a:rPr>
              <a:t>Qué es ser proactivo?</a:t>
            </a:r>
            <a:endParaRPr lang="es-AR" sz="2800" dirty="0">
              <a:solidFill>
                <a:srgbClr val="0070C0"/>
              </a:solidFill>
            </a:endParaRPr>
          </a:p>
        </p:txBody>
      </p:sp>
      <p:sp>
        <p:nvSpPr>
          <p:cNvPr id="4" name="CuadroTexto 3"/>
          <p:cNvSpPr txBox="1"/>
          <p:nvPr/>
        </p:nvSpPr>
        <p:spPr>
          <a:xfrm>
            <a:off x="1331640" y="2643758"/>
            <a:ext cx="6552728" cy="1200329"/>
          </a:xfrm>
          <a:prstGeom prst="rect">
            <a:avLst/>
          </a:prstGeom>
          <a:noFill/>
        </p:spPr>
        <p:txBody>
          <a:bodyPr wrap="square" rtlCol="0">
            <a:spAutoFit/>
          </a:bodyPr>
          <a:lstStyle/>
          <a:p>
            <a:r>
              <a:rPr lang="es-AR" sz="3600" dirty="0" smtClean="0">
                <a:solidFill>
                  <a:srgbClr val="0070C0"/>
                </a:solidFill>
              </a:rPr>
              <a:t>Qué conviene ser en relación a los riesgos?</a:t>
            </a:r>
            <a:endParaRPr lang="es-AR" sz="3600" dirty="0">
              <a:solidFill>
                <a:srgbClr val="0070C0"/>
              </a:solidFill>
            </a:endParaRPr>
          </a:p>
        </p:txBody>
      </p:sp>
    </p:spTree>
    <p:extLst>
      <p:ext uri="{BB962C8B-B14F-4D97-AF65-F5344CB8AC3E}">
        <p14:creationId xmlns:p14="http://schemas.microsoft.com/office/powerpoint/2010/main" val="3345073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21"/>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96" name="Google Shape;96;p21" descr="Death_to_stock_communicate_hands_2.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
        <p:nvSpPr>
          <p:cNvPr id="9" name="Google Shape;72;p18"/>
          <p:cNvSpPr txBox="1">
            <a:spLocks noGrp="1"/>
          </p:cNvSpPr>
          <p:nvPr>
            <p:ph type="title"/>
          </p:nvPr>
        </p:nvSpPr>
        <p:spPr>
          <a:xfrm>
            <a:off x="899592" y="530397"/>
            <a:ext cx="5876362"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smtClean="0"/>
              <a:t>Incertidumbre ≠ Riesgo</a:t>
            </a:r>
            <a:endParaRPr sz="3600" dirty="0"/>
          </a:p>
        </p:txBody>
      </p:sp>
      <p:sp>
        <p:nvSpPr>
          <p:cNvPr id="4" name="3 CuadroTexto"/>
          <p:cNvSpPr txBox="1"/>
          <p:nvPr/>
        </p:nvSpPr>
        <p:spPr>
          <a:xfrm>
            <a:off x="827584" y="1563638"/>
            <a:ext cx="5760640" cy="3046988"/>
          </a:xfrm>
          <a:prstGeom prst="rect">
            <a:avLst/>
          </a:prstGeom>
          <a:noFill/>
        </p:spPr>
        <p:txBody>
          <a:bodyPr wrap="square" rtlCol="0">
            <a:spAutoFit/>
          </a:bodyPr>
          <a:lstStyle/>
          <a:p>
            <a:r>
              <a:rPr lang="es-AR" sz="2400" b="1" dirty="0" smtClean="0">
                <a:solidFill>
                  <a:schemeClr val="accent1">
                    <a:lumMod val="50000"/>
                  </a:schemeClr>
                </a:solidFill>
              </a:rPr>
              <a:t>Incertidumbre = </a:t>
            </a:r>
            <a:r>
              <a:rPr lang="es-AR" sz="2400" dirty="0" smtClean="0">
                <a:solidFill>
                  <a:schemeClr val="accent1">
                    <a:lumMod val="50000"/>
                  </a:schemeClr>
                </a:solidFill>
              </a:rPr>
              <a:t>No se conoce la probabilidad de ocurrencia del evento.</a:t>
            </a:r>
          </a:p>
          <a:p>
            <a:endParaRPr lang="es-AR" sz="2400" dirty="0" smtClean="0">
              <a:solidFill>
                <a:schemeClr val="accent1">
                  <a:lumMod val="50000"/>
                </a:schemeClr>
              </a:solidFill>
            </a:endParaRPr>
          </a:p>
          <a:p>
            <a:r>
              <a:rPr lang="es-AR" sz="2400" b="1" dirty="0" smtClean="0">
                <a:solidFill>
                  <a:schemeClr val="accent1">
                    <a:lumMod val="50000"/>
                  </a:schemeClr>
                </a:solidFill>
              </a:rPr>
              <a:t>Riesgo= </a:t>
            </a:r>
            <a:r>
              <a:rPr lang="es-AR" sz="2400" dirty="0" smtClean="0">
                <a:solidFill>
                  <a:schemeClr val="accent1">
                    <a:lumMod val="50000"/>
                  </a:schemeClr>
                </a:solidFill>
              </a:rPr>
              <a:t>Se conoce la </a:t>
            </a:r>
            <a:r>
              <a:rPr lang="es-AR" sz="2400" u="sng" dirty="0" smtClean="0">
                <a:solidFill>
                  <a:schemeClr val="accent1">
                    <a:lumMod val="50000"/>
                  </a:schemeClr>
                </a:solidFill>
              </a:rPr>
              <a:t>probabilidad </a:t>
            </a:r>
            <a:r>
              <a:rPr lang="es-AR" sz="2400" dirty="0" smtClean="0">
                <a:solidFill>
                  <a:schemeClr val="accent1">
                    <a:lumMod val="50000"/>
                  </a:schemeClr>
                </a:solidFill>
              </a:rPr>
              <a:t>de ocurrencia del evento. Se busca establecer el </a:t>
            </a:r>
            <a:r>
              <a:rPr lang="es-AR" sz="2400" u="sng" dirty="0" smtClean="0">
                <a:solidFill>
                  <a:schemeClr val="accent1">
                    <a:lumMod val="50000"/>
                  </a:schemeClr>
                </a:solidFill>
              </a:rPr>
              <a:t>impacto </a:t>
            </a:r>
            <a:r>
              <a:rPr lang="es-AR" sz="2400" dirty="0" smtClean="0">
                <a:solidFill>
                  <a:schemeClr val="accent1">
                    <a:lumMod val="50000"/>
                  </a:schemeClr>
                </a:solidFill>
              </a:rPr>
              <a:t>que ocasionará sobre el proyecto.</a:t>
            </a:r>
            <a:endParaRPr lang="es-AR" sz="2400" b="1" dirty="0">
              <a:solidFill>
                <a:schemeClr val="accent1">
                  <a:lumMod val="50000"/>
                </a:schemeClr>
              </a:solidFill>
            </a:endParaRPr>
          </a:p>
          <a:p>
            <a:endParaRPr lang="es-AR"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20"/>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6" name="Google Shape;299;p42"/>
          <p:cNvSpPr/>
          <p:nvPr/>
        </p:nvSpPr>
        <p:spPr>
          <a:xfrm>
            <a:off x="7092280" y="1196588"/>
            <a:ext cx="1296144" cy="1015122"/>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8 Elipse"/>
          <p:cNvSpPr/>
          <p:nvPr/>
        </p:nvSpPr>
        <p:spPr>
          <a:xfrm>
            <a:off x="856332" y="980728"/>
            <a:ext cx="1800200" cy="93610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AR" sz="2200" b="1" dirty="0" smtClean="0">
                <a:solidFill>
                  <a:schemeClr val="accent1">
                    <a:lumMod val="50000"/>
                  </a:schemeClr>
                </a:solidFill>
                <a:latin typeface="Arial" pitchFamily="34" charset="0"/>
                <a:cs typeface="Arial" pitchFamily="34" charset="0"/>
              </a:rPr>
              <a:t>RIESGO</a:t>
            </a:r>
          </a:p>
          <a:p>
            <a:pPr algn="ctr">
              <a:defRPr/>
            </a:pPr>
            <a:r>
              <a:rPr lang="es-AR" sz="1200" b="1" dirty="0" smtClean="0">
                <a:solidFill>
                  <a:schemeClr val="accent1">
                    <a:lumMod val="50000"/>
                  </a:schemeClr>
                </a:solidFill>
                <a:latin typeface="Arial" pitchFamily="34" charset="0"/>
                <a:cs typeface="Arial" pitchFamily="34" charset="0"/>
              </a:rPr>
              <a:t>características</a:t>
            </a:r>
            <a:endParaRPr lang="es-AR" sz="1200" b="1" dirty="0">
              <a:solidFill>
                <a:schemeClr val="accent1">
                  <a:lumMod val="50000"/>
                </a:schemeClr>
              </a:solidFill>
              <a:latin typeface="Arial" pitchFamily="34" charset="0"/>
              <a:cs typeface="Arial" pitchFamily="34" charset="0"/>
            </a:endParaRPr>
          </a:p>
        </p:txBody>
      </p:sp>
      <p:sp>
        <p:nvSpPr>
          <p:cNvPr id="5" name="Rectángulo 4"/>
          <p:cNvSpPr/>
          <p:nvPr/>
        </p:nvSpPr>
        <p:spPr>
          <a:xfrm>
            <a:off x="1619672" y="1976812"/>
            <a:ext cx="3751348" cy="307777"/>
          </a:xfrm>
          <a:prstGeom prst="rect">
            <a:avLst/>
          </a:prstGeom>
        </p:spPr>
        <p:txBody>
          <a:bodyPr wrap="none">
            <a:spAutoFit/>
          </a:bodyPr>
          <a:lstStyle/>
          <a:p>
            <a:r>
              <a:rPr lang="es-AR" dirty="0"/>
              <a:t>-	Incertidumbre: puede ocurrir o no</a:t>
            </a:r>
          </a:p>
        </p:txBody>
      </p:sp>
      <p:sp>
        <p:nvSpPr>
          <p:cNvPr id="20" name="Flecha doblada hacia arriba 19"/>
          <p:cNvSpPr/>
          <p:nvPr/>
        </p:nvSpPr>
        <p:spPr>
          <a:xfrm rot="5400000">
            <a:off x="1868506" y="1884252"/>
            <a:ext cx="366657" cy="2882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Flecha doblada hacia arriba 20"/>
          <p:cNvSpPr/>
          <p:nvPr/>
        </p:nvSpPr>
        <p:spPr>
          <a:xfrm rot="5400000">
            <a:off x="1691220" y="2427736"/>
            <a:ext cx="657511" cy="2254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Rectángulo 21"/>
          <p:cNvSpPr/>
          <p:nvPr/>
        </p:nvSpPr>
        <p:spPr>
          <a:xfrm>
            <a:off x="1619672" y="2607612"/>
            <a:ext cx="4572000" cy="523220"/>
          </a:xfrm>
          <a:prstGeom prst="rect">
            <a:avLst/>
          </a:prstGeom>
        </p:spPr>
        <p:txBody>
          <a:bodyPr>
            <a:spAutoFit/>
          </a:bodyPr>
          <a:lstStyle/>
          <a:p>
            <a:r>
              <a:rPr lang="es-AR" dirty="0"/>
              <a:t>-	Pérdida, es decir sí se convierte en realidad ocurrirán consecuencias no deseadas.</a:t>
            </a:r>
          </a:p>
        </p:txBody>
      </p:sp>
      <p:sp>
        <p:nvSpPr>
          <p:cNvPr id="23" name="Rectángulo 22"/>
          <p:cNvSpPr/>
          <p:nvPr/>
        </p:nvSpPr>
        <p:spPr>
          <a:xfrm>
            <a:off x="1755896" y="3291830"/>
            <a:ext cx="5912447" cy="738664"/>
          </a:xfrm>
          <a:prstGeom prst="rect">
            <a:avLst/>
          </a:prstGeom>
        </p:spPr>
        <p:txBody>
          <a:bodyPr wrap="square">
            <a:spAutoFit/>
          </a:bodyPr>
          <a:lstStyle/>
          <a:p>
            <a:r>
              <a:rPr lang="es-AR" dirty="0"/>
              <a:t>Vemos entonces que cuando se analizan los riesgos, es importante cuantificar el nivel de incertidumbre y el grado de pérdida asociados con el riesgo.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7" name="Google Shape;107;p22"/>
          <p:cNvSpPr txBox="1">
            <a:spLocks noGrp="1"/>
          </p:cNvSpPr>
          <p:nvPr>
            <p:ph type="sldNum" idx="12"/>
          </p:nvPr>
        </p:nvSpPr>
        <p:spPr>
          <a:xfrm>
            <a:off x="8716025" y="4676375"/>
            <a:ext cx="428100" cy="46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1"/>
          <a:stretch/>
        </p:blipFill>
        <p:spPr bwMode="auto">
          <a:xfrm>
            <a:off x="1043608" y="483518"/>
            <a:ext cx="3312368" cy="388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1849197" y="1861818"/>
            <a:ext cx="170118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205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1641" y="1482280"/>
            <a:ext cx="2071766" cy="189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548952"/>
            <a:ext cx="8064896" cy="44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aqu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395</Words>
  <Application>Microsoft Office PowerPoint</Application>
  <PresentationFormat>Presentación en pantalla (16:9)</PresentationFormat>
  <Paragraphs>62</Paragraphs>
  <Slides>13</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Pangolin</vt:lpstr>
      <vt:lpstr>Inconsolata</vt:lpstr>
      <vt:lpstr>Wingdings</vt:lpstr>
      <vt:lpstr>Jaques template</vt:lpstr>
      <vt:lpstr>Gestión de Riesgos</vt:lpstr>
      <vt:lpstr>Introducción</vt:lpstr>
      <vt:lpstr>Para qué gestionar el riesgo?</vt:lpstr>
      <vt:lpstr>Presentación de PowerPoint</vt:lpstr>
      <vt:lpstr>Presentación de PowerPoint</vt:lpstr>
      <vt:lpstr>Presentación de PowerPoint</vt:lpstr>
      <vt:lpstr>Incertidumbre ≠ Riesgo</vt:lpstr>
      <vt:lpstr>Presentación de PowerPoint</vt:lpstr>
      <vt:lpstr>Presentación de PowerPoint</vt:lpstr>
      <vt:lpstr>Categorías de Riesgos</vt:lpstr>
      <vt:lpstr>Ejemplos de riesgo de proyecto</vt:lpstr>
      <vt:lpstr>Ejemplos de riesgo de Técnico</vt:lpstr>
      <vt:lpstr>Ejemplos de riesgo de Negocio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 Riesgos</dc:title>
  <dc:creator>María Carolina Haustein</dc:creator>
  <cp:lastModifiedBy>vanesa</cp:lastModifiedBy>
  <cp:revision>62</cp:revision>
  <dcterms:modified xsi:type="dcterms:W3CDTF">2020-11-06T15:26:19Z</dcterms:modified>
</cp:coreProperties>
</file>